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5" r:id="rId3"/>
    <p:sldId id="266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3568" y="476672"/>
            <a:ext cx="6622504" cy="1080120"/>
          </a:xfrm>
          <a:prstGeom prst="rect">
            <a:avLst/>
          </a:prstGeom>
        </p:spPr>
        <p:txBody>
          <a:bodyPr/>
          <a:lstStyle>
            <a:lvl1pPr algn="l">
              <a:defRPr b="1" baseline="0">
                <a:solidFill>
                  <a:srgbClr val="46291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Titel presentatie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683568" y="1628800"/>
            <a:ext cx="6624736" cy="453650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462916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Tekst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683568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6291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378E8D99-14FB-4157-BE6C-BEEC31BD1017}" type="datetimeFigureOut">
              <a:rPr lang="nl-NL" smtClean="0"/>
              <a:pPr/>
              <a:t>2-11-2014</a:t>
            </a:fld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2388306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1004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rgbClr val="462916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rgbClr val="462916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1584175"/>
          </a:xfrm>
        </p:spPr>
        <p:txBody>
          <a:bodyPr/>
          <a:lstStyle/>
          <a:p>
            <a:pPr algn="ctr"/>
            <a:r>
              <a:rPr lang="nl-NL" dirty="0" smtClean="0"/>
              <a:t>Toets</a:t>
            </a:r>
            <a:br>
              <a:rPr lang="nl-NL" dirty="0" smtClean="0"/>
            </a:br>
            <a:r>
              <a:rPr lang="nl-NL" dirty="0" smtClean="0"/>
              <a:t>10 november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2137792"/>
          </a:xfrm>
        </p:spPr>
        <p:txBody>
          <a:bodyPr>
            <a:normAutofit/>
          </a:bodyPr>
          <a:lstStyle/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371529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Wat moet je kennen?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</a:t>
            </a:r>
            <a:r>
              <a:rPr lang="nl-NL" dirty="0" smtClean="0"/>
              <a:t>resentatie Biodiversiteit</a:t>
            </a:r>
            <a:endParaRPr lang="nl-NL" dirty="0" smtClean="0"/>
          </a:p>
          <a:p>
            <a:r>
              <a:rPr lang="nl-NL" dirty="0" smtClean="0"/>
              <a:t>Presentatie Agrarisch </a:t>
            </a:r>
            <a:r>
              <a:rPr lang="nl-NL" dirty="0" smtClean="0"/>
              <a:t>Natuurbeheer</a:t>
            </a:r>
          </a:p>
          <a:p>
            <a:r>
              <a:rPr lang="nl-NL" dirty="0" smtClean="0"/>
              <a:t>Presentatie Flora&amp;Faunawet</a:t>
            </a:r>
          </a:p>
          <a:p>
            <a:r>
              <a:rPr lang="nl-NL" dirty="0" smtClean="0"/>
              <a:t>Een lijst van faunasoorten die tijdens de lessen aan bod zijn gekomen. (zie volgende dia)</a:t>
            </a:r>
            <a:endParaRPr lang="nl-NL" dirty="0"/>
          </a:p>
        </p:txBody>
      </p:sp>
    </p:spTree>
    <p:extLst>
      <p:ext uri="{BB962C8B-B14F-4D97-AF65-F5344CB8AC3E}">
        <p14:creationId xmlns="" xmlns:p14="http://schemas.microsoft.com/office/powerpoint/2010/main" val="2834201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Faunalijst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 smtClean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1524000" y="1327478"/>
          <a:ext cx="6096000" cy="433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Vogels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Zoogdieren</a:t>
                      </a:r>
                      <a:r>
                        <a:rPr lang="nl-NL" baseline="0" dirty="0" smtClean="0"/>
                        <a:t>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Amfibieën</a:t>
                      </a:r>
                      <a:r>
                        <a:rPr lang="nl-NL" baseline="0" dirty="0" smtClean="0"/>
                        <a:t> en reptielen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Roodborst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Bosmuis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Kamsalamander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Heggenmus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Vos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Groene kikker 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Braamsluiper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Ree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Boomkikker 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Winterkoning</a:t>
                      </a:r>
                      <a:r>
                        <a:rPr lang="nl-NL" baseline="0" dirty="0" smtClean="0"/>
                        <a:t>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Hermelijn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Adder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Blauwe reiger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Konijn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Buizerd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Haas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Havik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Bunzing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296238">
                <a:tc>
                  <a:txBody>
                    <a:bodyPr/>
                    <a:lstStyle/>
                    <a:p>
                      <a:r>
                        <a:rPr lang="nl-NL" dirty="0" smtClean="0"/>
                        <a:t>Groene specht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Das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296238">
                <a:tc>
                  <a:txBody>
                    <a:bodyPr/>
                    <a:lstStyle/>
                    <a:p>
                      <a:r>
                        <a:rPr lang="nl-NL" dirty="0" smtClean="0"/>
                        <a:t>Patrijs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Bever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296238">
                <a:tc>
                  <a:txBody>
                    <a:bodyPr/>
                    <a:lstStyle/>
                    <a:p>
                      <a:r>
                        <a:rPr lang="nl-NL" dirty="0" smtClean="0"/>
                        <a:t>Grutto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Boommarter</a:t>
                      </a:r>
                      <a:r>
                        <a:rPr lang="nl-NL" baseline="0" dirty="0" smtClean="0"/>
                        <a:t>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Powerpoint AOC Oost 201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64</Words>
  <Application>Microsoft Office PowerPoint</Application>
  <PresentationFormat>Diavoorstelling (4:3)</PresentationFormat>
  <Paragraphs>34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Powerpoint AOC Oost 2012</vt:lpstr>
      <vt:lpstr>Toets 10 november</vt:lpstr>
      <vt:lpstr>Wat moet je kennen?</vt:lpstr>
      <vt:lpstr>Faunalijst </vt:lpstr>
    </vt:vector>
  </TitlesOfParts>
  <Company>AOC Oost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Examinering</dc:title>
  <dc:creator>Henk Weusthof</dc:creator>
  <cp:lastModifiedBy>Kokhuis</cp:lastModifiedBy>
  <cp:revision>20</cp:revision>
  <dcterms:created xsi:type="dcterms:W3CDTF">2012-12-05T14:47:34Z</dcterms:created>
  <dcterms:modified xsi:type="dcterms:W3CDTF">2014-11-02T08:18:01Z</dcterms:modified>
</cp:coreProperties>
</file>